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a9b5d35e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a9b5d35e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b6b081ef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b6b081ef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b6b081ef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b6b081ef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3580"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25850" y="523550"/>
            <a:ext cx="8520600" cy="149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Deforestation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5242550" y="4174225"/>
            <a:ext cx="3844500" cy="7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Derick Recinos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Deforestation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66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Deforestation is the clearing or thinning of forests 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Menabe Madagascar 10"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3300" y="2076550"/>
            <a:ext cx="4248950" cy="283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Deforestation affect us ?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237150" y="1152475"/>
            <a:ext cx="3999900" cy="16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Pros: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 creates more usable land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 creates opportunities for new jobs and opportunities for new developments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 creates some of the products we use</a:t>
            </a:r>
            <a:endParaRPr/>
          </a:p>
        </p:txBody>
      </p:sp>
      <p:sp>
        <p:nvSpPr>
          <p:cNvPr id="70" name="Google Shape;70;p15"/>
          <p:cNvSpPr txBox="1"/>
          <p:nvPr>
            <p:ph idx="2" type="body"/>
          </p:nvPr>
        </p:nvSpPr>
        <p:spPr>
          <a:xfrm>
            <a:off x="4832400" y="1152475"/>
            <a:ext cx="3999900" cy="16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 causes climate problems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 costs us natural resources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Can lead to flooding or soil erosion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you do to help?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12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Recycle and reuse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Make more environmentally friendly choices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Plant a tree if you can !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doc_MG_1196"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645700"/>
            <a:ext cx="3365100" cy="224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dding in Scout Trees"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7500" y="2853950"/>
            <a:ext cx="3294800" cy="203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